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57" r:id="rId4"/>
    <p:sldId id="268" r:id="rId5"/>
    <p:sldId id="269" r:id="rId6"/>
    <p:sldId id="276" r:id="rId7"/>
    <p:sldId id="270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C"/>
    <a:srgbClr val="F69824"/>
    <a:srgbClr val="9CB7EC"/>
    <a:srgbClr val="FFCB08"/>
    <a:srgbClr val="011A53"/>
    <a:srgbClr val="001A52"/>
    <a:srgbClr val="CC242F"/>
    <a:srgbClr val="FDE2CF"/>
    <a:srgbClr val="CF252F"/>
    <a:srgbClr val="DD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0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624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8A0489-57DA-FAAA-9339-4360C4DF05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CB61E-468F-2777-1F8B-71F8F99FFC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EE071-9A97-4411-B3DE-1E1DE3F512CD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2F13B-8E0B-037C-4387-C481C1DF8B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D002C-AC33-D9CB-E037-7F403AC1E4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8BD93-F8DA-4376-A546-7CAD6C55D8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3675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ABD5-A362-45EF-9987-2C6186739F84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8BE4-E71A-4AE6-8999-30644C907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8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270" y="1939171"/>
            <a:ext cx="6288631" cy="266901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1CE78FF-5A03-42E2-9DBB-94BE38E96550}"/>
              </a:ext>
            </a:extLst>
          </p:cNvPr>
          <p:cNvSpPr/>
          <p:nvPr userDrawn="1"/>
        </p:nvSpPr>
        <p:spPr>
          <a:xfrm>
            <a:off x="8508022" y="1116887"/>
            <a:ext cx="1230923" cy="1225227"/>
          </a:xfrm>
          <a:prstGeom prst="ellipse">
            <a:avLst/>
          </a:prstGeom>
          <a:solidFill>
            <a:srgbClr val="011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A1919AC-F06D-418B-8EA9-668C91A8783B}"/>
              </a:ext>
            </a:extLst>
          </p:cNvPr>
          <p:cNvSpPr/>
          <p:nvPr userDrawn="1"/>
        </p:nvSpPr>
        <p:spPr>
          <a:xfrm>
            <a:off x="8272095" y="3867042"/>
            <a:ext cx="1230923" cy="1225227"/>
          </a:xfrm>
          <a:prstGeom prst="ellipse">
            <a:avLst/>
          </a:prstGeom>
          <a:solidFill>
            <a:srgbClr val="FFCB0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CC242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95F46D7-3D80-4A16-BE17-55C11CF4CF65}"/>
              </a:ext>
            </a:extLst>
          </p:cNvPr>
          <p:cNvSpPr/>
          <p:nvPr userDrawn="1"/>
        </p:nvSpPr>
        <p:spPr>
          <a:xfrm>
            <a:off x="8651628" y="3015651"/>
            <a:ext cx="471856" cy="469673"/>
          </a:xfrm>
          <a:prstGeom prst="ellipse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1CC0C75-27B9-49DC-A586-FE9CB6793E79}"/>
              </a:ext>
            </a:extLst>
          </p:cNvPr>
          <p:cNvSpPr/>
          <p:nvPr userDrawn="1"/>
        </p:nvSpPr>
        <p:spPr>
          <a:xfrm>
            <a:off x="10682651" y="399540"/>
            <a:ext cx="471856" cy="471856"/>
          </a:xfrm>
          <a:prstGeom prst="ellipse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C0C3AB-663F-4418-B7BB-78A54BD23B77}"/>
              </a:ext>
            </a:extLst>
          </p:cNvPr>
          <p:cNvSpPr/>
          <p:nvPr userDrawn="1"/>
        </p:nvSpPr>
        <p:spPr>
          <a:xfrm>
            <a:off x="9906000" y="2108581"/>
            <a:ext cx="2286000" cy="2275418"/>
          </a:xfrm>
          <a:prstGeom prst="ellipse">
            <a:avLst/>
          </a:prstGeom>
          <a:solidFill>
            <a:srgbClr val="00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904E6DCA-7541-F838-3538-0B0C7EAEBF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0" y="521635"/>
            <a:ext cx="2546169" cy="72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ABD5-A362-45EF-9987-2C6186739F84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8BE4-E71A-4AE6-8999-30644C907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12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A26E215-7AF7-4C01-AC6C-179F67C2B9BA}"/>
              </a:ext>
            </a:extLst>
          </p:cNvPr>
          <p:cNvSpPr txBox="1">
            <a:spLocks/>
          </p:cNvSpPr>
          <p:nvPr userDrawn="1"/>
        </p:nvSpPr>
        <p:spPr>
          <a:xfrm>
            <a:off x="219044" y="2880361"/>
            <a:ext cx="3265836" cy="787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solidFill>
                <a:srgbClr val="FFFFFF"/>
              </a:solidFill>
              <a:latin typeface="Sitka Small" panose="02000505000000020004" pitchFamily="2" charset="0"/>
            </a:endParaRPr>
          </a:p>
        </p:txBody>
      </p:sp>
      <p:sp>
        <p:nvSpPr>
          <p:cNvPr id="10" name="L-Shape 9"/>
          <p:cNvSpPr/>
          <p:nvPr userDrawn="1"/>
        </p:nvSpPr>
        <p:spPr>
          <a:xfrm>
            <a:off x="0" y="1860213"/>
            <a:ext cx="528639" cy="5010666"/>
          </a:xfrm>
          <a:prstGeom prst="corner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-Shape 10"/>
          <p:cNvSpPr/>
          <p:nvPr userDrawn="1"/>
        </p:nvSpPr>
        <p:spPr>
          <a:xfrm rot="10800000" flipH="1">
            <a:off x="-1" y="-12879"/>
            <a:ext cx="528639" cy="5010666"/>
          </a:xfrm>
          <a:prstGeom prst="corner">
            <a:avLst/>
          </a:prstGeom>
          <a:solidFill>
            <a:srgbClr val="00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"/>
          <p:cNvSpPr/>
          <p:nvPr userDrawn="1"/>
        </p:nvSpPr>
        <p:spPr>
          <a:xfrm>
            <a:off x="246888" y="0"/>
            <a:ext cx="3177308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ctr">
              <a:lnSpc>
                <a:spcPct val="100000"/>
              </a:lnSpc>
              <a:defRPr sz="3000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3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95414" y="2799465"/>
            <a:ext cx="3362007" cy="671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ucida Console" panose="020B0609040504020204" pitchFamily="49" charset="0"/>
              </a:rPr>
              <a:t>Contents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  <a:latin typeface="Lucida Console" panose="020B0609040504020204" pitchFamily="49" charset="0"/>
            </a:endParaRPr>
          </a:p>
        </p:txBody>
      </p:sp>
      <p:pic>
        <p:nvPicPr>
          <p:cNvPr id="2" name="Picture 1" descr="A close-up of a logo&#10;&#10;Description automatically generated">
            <a:extLst>
              <a:ext uri="{FF2B5EF4-FFF2-40B4-BE49-F238E27FC236}">
                <a16:creationId xmlns:a16="http://schemas.microsoft.com/office/drawing/2014/main" id="{3624026A-FD35-F803-861B-5608F0BF20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182" y="237541"/>
            <a:ext cx="2348458" cy="67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4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86284" y="418665"/>
            <a:ext cx="4167350" cy="686803"/>
            <a:chOff x="6455844" y="2546168"/>
            <a:chExt cx="921572" cy="94830"/>
          </a:xfrm>
          <a:solidFill>
            <a:srgbClr val="E02317"/>
          </a:solidFill>
        </p:grpSpPr>
        <p:sp>
          <p:nvSpPr>
            <p:cNvPr id="5" name="Rounded Rectangle 4"/>
            <p:cNvSpPr/>
            <p:nvPr/>
          </p:nvSpPr>
          <p:spPr>
            <a:xfrm>
              <a:off x="6730543" y="2546168"/>
              <a:ext cx="646873" cy="9483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455844" y="2546168"/>
              <a:ext cx="191810" cy="9483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755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49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uilding with a lawn&#10;&#10;Description automatically generated">
            <a:extLst>
              <a:ext uri="{FF2B5EF4-FFF2-40B4-BE49-F238E27FC236}">
                <a16:creationId xmlns:a16="http://schemas.microsoft.com/office/drawing/2014/main" id="{EFA165F6-5358-D2ED-F5DF-0C09F66712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effectLst>
            <a:softEdge rad="96940"/>
          </a:effectLst>
        </p:spPr>
      </p:pic>
      <p:sp>
        <p:nvSpPr>
          <p:cNvPr id="14" name="Rectangle 13"/>
          <p:cNvSpPr/>
          <p:nvPr userDrawn="1"/>
        </p:nvSpPr>
        <p:spPr>
          <a:xfrm>
            <a:off x="0" y="1651081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kern="1200" dirty="0">
                <a:solidFill>
                  <a:schemeClr val="tx1"/>
                </a:solidFill>
                <a:effectLst/>
                <a:latin typeface="Trebuchet MS" panose="020B0703020202090204" pitchFamily="34" charset="0"/>
                <a:ea typeface="+mn-ea"/>
                <a:cs typeface="+mn-cs"/>
              </a:rPr>
              <a:t>2</a:t>
            </a:r>
            <a:r>
              <a:rPr lang="en-US" sz="3600" b="1" i="0" kern="1200" baseline="30000" dirty="0">
                <a:solidFill>
                  <a:schemeClr val="tx1"/>
                </a:solidFill>
                <a:effectLst/>
                <a:latin typeface="Trebuchet MS" panose="020B0703020202090204" pitchFamily="34" charset="0"/>
                <a:ea typeface="+mn-ea"/>
                <a:cs typeface="+mn-cs"/>
              </a:rPr>
              <a:t>nd</a:t>
            </a:r>
            <a:r>
              <a:rPr lang="en-US" sz="3600" b="1" i="0" kern="1200" dirty="0">
                <a:solidFill>
                  <a:schemeClr val="tx1"/>
                </a:solidFill>
                <a:effectLst/>
                <a:latin typeface="Trebuchet MS" panose="020B0703020202090204" pitchFamily="34" charset="0"/>
                <a:ea typeface="+mn-ea"/>
                <a:cs typeface="+mn-cs"/>
              </a:rPr>
              <a:t> International Conference On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50" b="1" i="0" kern="12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  <a:ea typeface="+mn-ea"/>
                <a:cs typeface="+mn-cs"/>
              </a:rPr>
              <a:t>Intelligent Algorithms For Computational Intelligence Systems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074369" y="4660142"/>
            <a:ext cx="6151880" cy="612962"/>
          </a:xfrm>
        </p:spPr>
        <p:txBody>
          <a:bodyPr>
            <a:noAutofit/>
          </a:bodyPr>
          <a:lstStyle>
            <a:lvl1pPr algn="ctr">
              <a:defRPr sz="2800" b="1"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Paper Title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C8F7D8-B9C1-5BC1-5DF5-3F5B4884F1A0}"/>
              </a:ext>
            </a:extLst>
          </p:cNvPr>
          <p:cNvSpPr txBox="1"/>
          <p:nvPr userDrawn="1"/>
        </p:nvSpPr>
        <p:spPr>
          <a:xfrm>
            <a:off x="4785360" y="2816942"/>
            <a:ext cx="27298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kern="1200" dirty="0">
                <a:solidFill>
                  <a:schemeClr val="tx1"/>
                </a:solidFill>
                <a:effectLst/>
                <a:latin typeface="Trebuchet MS" panose="020B0703020202090204" pitchFamily="34" charset="0"/>
                <a:ea typeface="+mn-ea"/>
                <a:cs typeface="+mn-cs"/>
              </a:rPr>
              <a:t>(IACIS - 2025)</a:t>
            </a:r>
            <a:endParaRPr lang="en-US" sz="2800" b="1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8C5E5F-558F-9C34-0CC2-8F0086F7521C}"/>
              </a:ext>
            </a:extLst>
          </p:cNvPr>
          <p:cNvSpPr/>
          <p:nvPr userDrawn="1"/>
        </p:nvSpPr>
        <p:spPr>
          <a:xfrm>
            <a:off x="4940789" y="3275531"/>
            <a:ext cx="23104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Bahnschrift" panose="020B0502040204020203" pitchFamily="34" charset="0"/>
              </a:rPr>
              <a:t>22-23 August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818D51-8702-FD15-BF5B-DA8338ECCC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0" b="3662"/>
          <a:stretch/>
        </p:blipFill>
        <p:spPr>
          <a:xfrm>
            <a:off x="3187052" y="82062"/>
            <a:ext cx="5817887" cy="1477754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4940791" y="3586217"/>
            <a:ext cx="23104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Bahnschrift" panose="020B0502040204020203" pitchFamily="34" charset="0"/>
              </a:rPr>
              <a:t>In association with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E1BF55-8E1E-8AF2-5CDE-67BE9DFFD15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38" y="4022204"/>
            <a:ext cx="2168314" cy="4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9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335280" y="1872558"/>
            <a:ext cx="11338560" cy="459361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1077913" y="569913"/>
            <a:ext cx="5659437" cy="671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422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47040" y="1394054"/>
            <a:ext cx="11277600" cy="491382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Freeform 11"/>
          <p:cNvSpPr>
            <a:spLocks noEditPoints="1"/>
          </p:cNvSpPr>
          <p:nvPr userDrawn="1"/>
        </p:nvSpPr>
        <p:spPr bwMode="auto">
          <a:xfrm>
            <a:off x="18114914" y="2573433"/>
            <a:ext cx="646417" cy="801166"/>
          </a:xfrm>
          <a:custGeom>
            <a:avLst/>
            <a:gdLst>
              <a:gd name="T0" fmla="*/ 55 w 55"/>
              <a:gd name="T1" fmla="*/ 67 h 68"/>
              <a:gd name="T2" fmla="*/ 51 w 55"/>
              <a:gd name="T3" fmla="*/ 47 h 68"/>
              <a:gd name="T4" fmla="*/ 51 w 55"/>
              <a:gd name="T5" fmla="*/ 47 h 68"/>
              <a:gd name="T6" fmla="*/ 51 w 55"/>
              <a:gd name="T7" fmla="*/ 47 h 68"/>
              <a:gd name="T8" fmla="*/ 51 w 55"/>
              <a:gd name="T9" fmla="*/ 47 h 68"/>
              <a:gd name="T10" fmla="*/ 51 w 55"/>
              <a:gd name="T11" fmla="*/ 47 h 68"/>
              <a:gd name="T12" fmla="*/ 19 w 55"/>
              <a:gd name="T13" fmla="*/ 6 h 68"/>
              <a:gd name="T14" fmla="*/ 19 w 55"/>
              <a:gd name="T15" fmla="*/ 6 h 68"/>
              <a:gd name="T16" fmla="*/ 8 w 55"/>
              <a:gd name="T17" fmla="*/ 3 h 68"/>
              <a:gd name="T18" fmla="*/ 4 w 55"/>
              <a:gd name="T19" fmla="*/ 6 h 68"/>
              <a:gd name="T20" fmla="*/ 3 w 55"/>
              <a:gd name="T21" fmla="*/ 18 h 68"/>
              <a:gd name="T22" fmla="*/ 35 w 55"/>
              <a:gd name="T23" fmla="*/ 59 h 68"/>
              <a:gd name="T24" fmla="*/ 35 w 55"/>
              <a:gd name="T25" fmla="*/ 59 h 68"/>
              <a:gd name="T26" fmla="*/ 35 w 55"/>
              <a:gd name="T27" fmla="*/ 59 h 68"/>
              <a:gd name="T28" fmla="*/ 35 w 55"/>
              <a:gd name="T29" fmla="*/ 59 h 68"/>
              <a:gd name="T30" fmla="*/ 35 w 55"/>
              <a:gd name="T31" fmla="*/ 59 h 68"/>
              <a:gd name="T32" fmla="*/ 53 w 55"/>
              <a:gd name="T33" fmla="*/ 68 h 68"/>
              <a:gd name="T34" fmla="*/ 54 w 55"/>
              <a:gd name="T35" fmla="*/ 68 h 68"/>
              <a:gd name="T36" fmla="*/ 55 w 55"/>
              <a:gd name="T37" fmla="*/ 68 h 68"/>
              <a:gd name="T38" fmla="*/ 55 w 55"/>
              <a:gd name="T39" fmla="*/ 67 h 68"/>
              <a:gd name="T40" fmla="*/ 5 w 55"/>
              <a:gd name="T41" fmla="*/ 8 h 68"/>
              <a:gd name="T42" fmla="*/ 9 w 55"/>
              <a:gd name="T43" fmla="*/ 5 h 68"/>
              <a:gd name="T44" fmla="*/ 17 w 55"/>
              <a:gd name="T45" fmla="*/ 6 h 68"/>
              <a:gd name="T46" fmla="*/ 5 w 55"/>
              <a:gd name="T47" fmla="*/ 16 h 68"/>
              <a:gd name="T48" fmla="*/ 5 w 55"/>
              <a:gd name="T49" fmla="*/ 8 h 68"/>
              <a:gd name="T50" fmla="*/ 6 w 55"/>
              <a:gd name="T51" fmla="*/ 18 h 68"/>
              <a:gd name="T52" fmla="*/ 18 w 55"/>
              <a:gd name="T53" fmla="*/ 8 h 68"/>
              <a:gd name="T54" fmla="*/ 39 w 55"/>
              <a:gd name="T55" fmla="*/ 35 h 68"/>
              <a:gd name="T56" fmla="*/ 27 w 55"/>
              <a:gd name="T57" fmla="*/ 45 h 68"/>
              <a:gd name="T58" fmla="*/ 6 w 55"/>
              <a:gd name="T59" fmla="*/ 18 h 68"/>
              <a:gd name="T60" fmla="*/ 28 w 55"/>
              <a:gd name="T61" fmla="*/ 47 h 68"/>
              <a:gd name="T62" fmla="*/ 41 w 55"/>
              <a:gd name="T63" fmla="*/ 37 h 68"/>
              <a:gd name="T64" fmla="*/ 48 w 55"/>
              <a:gd name="T65" fmla="*/ 47 h 68"/>
              <a:gd name="T66" fmla="*/ 36 w 55"/>
              <a:gd name="T67" fmla="*/ 57 h 68"/>
              <a:gd name="T68" fmla="*/ 28 w 55"/>
              <a:gd name="T69" fmla="*/ 47 h 68"/>
              <a:gd name="T70" fmla="*/ 38 w 55"/>
              <a:gd name="T71" fmla="*/ 58 h 68"/>
              <a:gd name="T72" fmla="*/ 49 w 55"/>
              <a:gd name="T73" fmla="*/ 49 h 68"/>
              <a:gd name="T74" fmla="*/ 52 w 55"/>
              <a:gd name="T75" fmla="*/ 65 h 68"/>
              <a:gd name="T76" fmla="*/ 38 w 55"/>
              <a:gd name="T77" fmla="*/ 5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5" h="68">
                <a:moveTo>
                  <a:pt x="55" y="67"/>
                </a:move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6" y="2"/>
                  <a:pt x="11" y="0"/>
                  <a:pt x="8" y="3"/>
                </a:cubicBezTo>
                <a:cubicBezTo>
                  <a:pt x="4" y="6"/>
                  <a:pt x="4" y="6"/>
                  <a:pt x="4" y="6"/>
                </a:cubicBezTo>
                <a:cubicBezTo>
                  <a:pt x="0" y="9"/>
                  <a:pt x="0" y="14"/>
                  <a:pt x="3" y="18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53" y="68"/>
                  <a:pt x="53" y="68"/>
                  <a:pt x="53" y="68"/>
                </a:cubicBezTo>
                <a:cubicBezTo>
                  <a:pt x="53" y="68"/>
                  <a:pt x="54" y="68"/>
                  <a:pt x="54" y="68"/>
                </a:cubicBezTo>
                <a:cubicBezTo>
                  <a:pt x="54" y="68"/>
                  <a:pt x="54" y="68"/>
                  <a:pt x="55" y="68"/>
                </a:cubicBezTo>
                <a:cubicBezTo>
                  <a:pt x="55" y="68"/>
                  <a:pt x="55" y="67"/>
                  <a:pt x="55" y="67"/>
                </a:cubicBezTo>
                <a:close/>
                <a:moveTo>
                  <a:pt x="5" y="8"/>
                </a:moveTo>
                <a:cubicBezTo>
                  <a:pt x="9" y="5"/>
                  <a:pt x="9" y="5"/>
                  <a:pt x="9" y="5"/>
                </a:cubicBezTo>
                <a:cubicBezTo>
                  <a:pt x="11" y="3"/>
                  <a:pt x="14" y="4"/>
                  <a:pt x="17" y="6"/>
                </a:cubicBezTo>
                <a:cubicBezTo>
                  <a:pt x="5" y="16"/>
                  <a:pt x="5" y="16"/>
                  <a:pt x="5" y="16"/>
                </a:cubicBezTo>
                <a:cubicBezTo>
                  <a:pt x="3" y="13"/>
                  <a:pt x="3" y="9"/>
                  <a:pt x="5" y="8"/>
                </a:cubicBezTo>
                <a:close/>
                <a:moveTo>
                  <a:pt x="6" y="18"/>
                </a:moveTo>
                <a:cubicBezTo>
                  <a:pt x="18" y="8"/>
                  <a:pt x="18" y="8"/>
                  <a:pt x="18" y="8"/>
                </a:cubicBezTo>
                <a:cubicBezTo>
                  <a:pt x="39" y="35"/>
                  <a:pt x="39" y="35"/>
                  <a:pt x="39" y="35"/>
                </a:cubicBezTo>
                <a:cubicBezTo>
                  <a:pt x="27" y="45"/>
                  <a:pt x="27" y="45"/>
                  <a:pt x="27" y="45"/>
                </a:cubicBezTo>
                <a:lnTo>
                  <a:pt x="6" y="18"/>
                </a:lnTo>
                <a:close/>
                <a:moveTo>
                  <a:pt x="28" y="47"/>
                </a:moveTo>
                <a:cubicBezTo>
                  <a:pt x="41" y="37"/>
                  <a:pt x="41" y="37"/>
                  <a:pt x="41" y="37"/>
                </a:cubicBezTo>
                <a:cubicBezTo>
                  <a:pt x="48" y="47"/>
                  <a:pt x="48" y="47"/>
                  <a:pt x="48" y="47"/>
                </a:cubicBezTo>
                <a:cubicBezTo>
                  <a:pt x="36" y="57"/>
                  <a:pt x="36" y="57"/>
                  <a:pt x="36" y="57"/>
                </a:cubicBezTo>
                <a:lnTo>
                  <a:pt x="28" y="47"/>
                </a:lnTo>
                <a:close/>
                <a:moveTo>
                  <a:pt x="38" y="58"/>
                </a:moveTo>
                <a:cubicBezTo>
                  <a:pt x="49" y="49"/>
                  <a:pt x="49" y="49"/>
                  <a:pt x="49" y="49"/>
                </a:cubicBezTo>
                <a:cubicBezTo>
                  <a:pt x="52" y="65"/>
                  <a:pt x="52" y="65"/>
                  <a:pt x="52" y="65"/>
                </a:cubicBezTo>
                <a:lnTo>
                  <a:pt x="38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5" name="Freeform 11"/>
          <p:cNvSpPr>
            <a:spLocks noEditPoints="1"/>
          </p:cNvSpPr>
          <p:nvPr userDrawn="1"/>
        </p:nvSpPr>
        <p:spPr bwMode="auto">
          <a:xfrm>
            <a:off x="18267314" y="2725833"/>
            <a:ext cx="646417" cy="801166"/>
          </a:xfrm>
          <a:custGeom>
            <a:avLst/>
            <a:gdLst>
              <a:gd name="T0" fmla="*/ 55 w 55"/>
              <a:gd name="T1" fmla="*/ 67 h 68"/>
              <a:gd name="T2" fmla="*/ 51 w 55"/>
              <a:gd name="T3" fmla="*/ 47 h 68"/>
              <a:gd name="T4" fmla="*/ 51 w 55"/>
              <a:gd name="T5" fmla="*/ 47 h 68"/>
              <a:gd name="T6" fmla="*/ 51 w 55"/>
              <a:gd name="T7" fmla="*/ 47 h 68"/>
              <a:gd name="T8" fmla="*/ 51 w 55"/>
              <a:gd name="T9" fmla="*/ 47 h 68"/>
              <a:gd name="T10" fmla="*/ 51 w 55"/>
              <a:gd name="T11" fmla="*/ 47 h 68"/>
              <a:gd name="T12" fmla="*/ 19 w 55"/>
              <a:gd name="T13" fmla="*/ 6 h 68"/>
              <a:gd name="T14" fmla="*/ 19 w 55"/>
              <a:gd name="T15" fmla="*/ 6 h 68"/>
              <a:gd name="T16" fmla="*/ 8 w 55"/>
              <a:gd name="T17" fmla="*/ 3 h 68"/>
              <a:gd name="T18" fmla="*/ 4 w 55"/>
              <a:gd name="T19" fmla="*/ 6 h 68"/>
              <a:gd name="T20" fmla="*/ 3 w 55"/>
              <a:gd name="T21" fmla="*/ 18 h 68"/>
              <a:gd name="T22" fmla="*/ 35 w 55"/>
              <a:gd name="T23" fmla="*/ 59 h 68"/>
              <a:gd name="T24" fmla="*/ 35 w 55"/>
              <a:gd name="T25" fmla="*/ 59 h 68"/>
              <a:gd name="T26" fmla="*/ 35 w 55"/>
              <a:gd name="T27" fmla="*/ 59 h 68"/>
              <a:gd name="T28" fmla="*/ 35 w 55"/>
              <a:gd name="T29" fmla="*/ 59 h 68"/>
              <a:gd name="T30" fmla="*/ 35 w 55"/>
              <a:gd name="T31" fmla="*/ 59 h 68"/>
              <a:gd name="T32" fmla="*/ 53 w 55"/>
              <a:gd name="T33" fmla="*/ 68 h 68"/>
              <a:gd name="T34" fmla="*/ 54 w 55"/>
              <a:gd name="T35" fmla="*/ 68 h 68"/>
              <a:gd name="T36" fmla="*/ 55 w 55"/>
              <a:gd name="T37" fmla="*/ 68 h 68"/>
              <a:gd name="T38" fmla="*/ 55 w 55"/>
              <a:gd name="T39" fmla="*/ 67 h 68"/>
              <a:gd name="T40" fmla="*/ 5 w 55"/>
              <a:gd name="T41" fmla="*/ 8 h 68"/>
              <a:gd name="T42" fmla="*/ 9 w 55"/>
              <a:gd name="T43" fmla="*/ 5 h 68"/>
              <a:gd name="T44" fmla="*/ 17 w 55"/>
              <a:gd name="T45" fmla="*/ 6 h 68"/>
              <a:gd name="T46" fmla="*/ 5 w 55"/>
              <a:gd name="T47" fmla="*/ 16 h 68"/>
              <a:gd name="T48" fmla="*/ 5 w 55"/>
              <a:gd name="T49" fmla="*/ 8 h 68"/>
              <a:gd name="T50" fmla="*/ 6 w 55"/>
              <a:gd name="T51" fmla="*/ 18 h 68"/>
              <a:gd name="T52" fmla="*/ 18 w 55"/>
              <a:gd name="T53" fmla="*/ 8 h 68"/>
              <a:gd name="T54" fmla="*/ 39 w 55"/>
              <a:gd name="T55" fmla="*/ 35 h 68"/>
              <a:gd name="T56" fmla="*/ 27 w 55"/>
              <a:gd name="T57" fmla="*/ 45 h 68"/>
              <a:gd name="T58" fmla="*/ 6 w 55"/>
              <a:gd name="T59" fmla="*/ 18 h 68"/>
              <a:gd name="T60" fmla="*/ 28 w 55"/>
              <a:gd name="T61" fmla="*/ 47 h 68"/>
              <a:gd name="T62" fmla="*/ 41 w 55"/>
              <a:gd name="T63" fmla="*/ 37 h 68"/>
              <a:gd name="T64" fmla="*/ 48 w 55"/>
              <a:gd name="T65" fmla="*/ 47 h 68"/>
              <a:gd name="T66" fmla="*/ 36 w 55"/>
              <a:gd name="T67" fmla="*/ 57 h 68"/>
              <a:gd name="T68" fmla="*/ 28 w 55"/>
              <a:gd name="T69" fmla="*/ 47 h 68"/>
              <a:gd name="T70" fmla="*/ 38 w 55"/>
              <a:gd name="T71" fmla="*/ 58 h 68"/>
              <a:gd name="T72" fmla="*/ 49 w 55"/>
              <a:gd name="T73" fmla="*/ 49 h 68"/>
              <a:gd name="T74" fmla="*/ 52 w 55"/>
              <a:gd name="T75" fmla="*/ 65 h 68"/>
              <a:gd name="T76" fmla="*/ 38 w 55"/>
              <a:gd name="T77" fmla="*/ 5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5" h="68">
                <a:moveTo>
                  <a:pt x="55" y="67"/>
                </a:move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6" y="2"/>
                  <a:pt x="11" y="0"/>
                  <a:pt x="8" y="3"/>
                </a:cubicBezTo>
                <a:cubicBezTo>
                  <a:pt x="4" y="6"/>
                  <a:pt x="4" y="6"/>
                  <a:pt x="4" y="6"/>
                </a:cubicBezTo>
                <a:cubicBezTo>
                  <a:pt x="0" y="9"/>
                  <a:pt x="0" y="14"/>
                  <a:pt x="3" y="18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53" y="68"/>
                  <a:pt x="53" y="68"/>
                  <a:pt x="53" y="68"/>
                </a:cubicBezTo>
                <a:cubicBezTo>
                  <a:pt x="53" y="68"/>
                  <a:pt x="54" y="68"/>
                  <a:pt x="54" y="68"/>
                </a:cubicBezTo>
                <a:cubicBezTo>
                  <a:pt x="54" y="68"/>
                  <a:pt x="54" y="68"/>
                  <a:pt x="55" y="68"/>
                </a:cubicBezTo>
                <a:cubicBezTo>
                  <a:pt x="55" y="68"/>
                  <a:pt x="55" y="67"/>
                  <a:pt x="55" y="67"/>
                </a:cubicBezTo>
                <a:close/>
                <a:moveTo>
                  <a:pt x="5" y="8"/>
                </a:moveTo>
                <a:cubicBezTo>
                  <a:pt x="9" y="5"/>
                  <a:pt x="9" y="5"/>
                  <a:pt x="9" y="5"/>
                </a:cubicBezTo>
                <a:cubicBezTo>
                  <a:pt x="11" y="3"/>
                  <a:pt x="14" y="4"/>
                  <a:pt x="17" y="6"/>
                </a:cubicBezTo>
                <a:cubicBezTo>
                  <a:pt x="5" y="16"/>
                  <a:pt x="5" y="16"/>
                  <a:pt x="5" y="16"/>
                </a:cubicBezTo>
                <a:cubicBezTo>
                  <a:pt x="3" y="13"/>
                  <a:pt x="3" y="9"/>
                  <a:pt x="5" y="8"/>
                </a:cubicBezTo>
                <a:close/>
                <a:moveTo>
                  <a:pt x="6" y="18"/>
                </a:moveTo>
                <a:cubicBezTo>
                  <a:pt x="18" y="8"/>
                  <a:pt x="18" y="8"/>
                  <a:pt x="18" y="8"/>
                </a:cubicBezTo>
                <a:cubicBezTo>
                  <a:pt x="39" y="35"/>
                  <a:pt x="39" y="35"/>
                  <a:pt x="39" y="35"/>
                </a:cubicBezTo>
                <a:cubicBezTo>
                  <a:pt x="27" y="45"/>
                  <a:pt x="27" y="45"/>
                  <a:pt x="27" y="45"/>
                </a:cubicBezTo>
                <a:lnTo>
                  <a:pt x="6" y="18"/>
                </a:lnTo>
                <a:close/>
                <a:moveTo>
                  <a:pt x="28" y="47"/>
                </a:moveTo>
                <a:cubicBezTo>
                  <a:pt x="41" y="37"/>
                  <a:pt x="41" y="37"/>
                  <a:pt x="41" y="37"/>
                </a:cubicBezTo>
                <a:cubicBezTo>
                  <a:pt x="48" y="47"/>
                  <a:pt x="48" y="47"/>
                  <a:pt x="48" y="47"/>
                </a:cubicBezTo>
                <a:cubicBezTo>
                  <a:pt x="36" y="57"/>
                  <a:pt x="36" y="57"/>
                  <a:pt x="36" y="57"/>
                </a:cubicBezTo>
                <a:lnTo>
                  <a:pt x="28" y="47"/>
                </a:lnTo>
                <a:close/>
                <a:moveTo>
                  <a:pt x="38" y="58"/>
                </a:moveTo>
                <a:cubicBezTo>
                  <a:pt x="49" y="49"/>
                  <a:pt x="49" y="49"/>
                  <a:pt x="49" y="49"/>
                </a:cubicBezTo>
                <a:cubicBezTo>
                  <a:pt x="52" y="65"/>
                  <a:pt x="52" y="65"/>
                  <a:pt x="52" y="65"/>
                </a:cubicBezTo>
                <a:lnTo>
                  <a:pt x="38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6" name="Freeform 11"/>
          <p:cNvSpPr>
            <a:spLocks noEditPoints="1"/>
          </p:cNvSpPr>
          <p:nvPr userDrawn="1"/>
        </p:nvSpPr>
        <p:spPr bwMode="auto">
          <a:xfrm>
            <a:off x="18419714" y="2878233"/>
            <a:ext cx="646417" cy="801166"/>
          </a:xfrm>
          <a:custGeom>
            <a:avLst/>
            <a:gdLst>
              <a:gd name="T0" fmla="*/ 55 w 55"/>
              <a:gd name="T1" fmla="*/ 67 h 68"/>
              <a:gd name="T2" fmla="*/ 51 w 55"/>
              <a:gd name="T3" fmla="*/ 47 h 68"/>
              <a:gd name="T4" fmla="*/ 51 w 55"/>
              <a:gd name="T5" fmla="*/ 47 h 68"/>
              <a:gd name="T6" fmla="*/ 51 w 55"/>
              <a:gd name="T7" fmla="*/ 47 h 68"/>
              <a:gd name="T8" fmla="*/ 51 w 55"/>
              <a:gd name="T9" fmla="*/ 47 h 68"/>
              <a:gd name="T10" fmla="*/ 51 w 55"/>
              <a:gd name="T11" fmla="*/ 47 h 68"/>
              <a:gd name="T12" fmla="*/ 19 w 55"/>
              <a:gd name="T13" fmla="*/ 6 h 68"/>
              <a:gd name="T14" fmla="*/ 19 w 55"/>
              <a:gd name="T15" fmla="*/ 6 h 68"/>
              <a:gd name="T16" fmla="*/ 8 w 55"/>
              <a:gd name="T17" fmla="*/ 3 h 68"/>
              <a:gd name="T18" fmla="*/ 4 w 55"/>
              <a:gd name="T19" fmla="*/ 6 h 68"/>
              <a:gd name="T20" fmla="*/ 3 w 55"/>
              <a:gd name="T21" fmla="*/ 18 h 68"/>
              <a:gd name="T22" fmla="*/ 35 w 55"/>
              <a:gd name="T23" fmla="*/ 59 h 68"/>
              <a:gd name="T24" fmla="*/ 35 w 55"/>
              <a:gd name="T25" fmla="*/ 59 h 68"/>
              <a:gd name="T26" fmla="*/ 35 w 55"/>
              <a:gd name="T27" fmla="*/ 59 h 68"/>
              <a:gd name="T28" fmla="*/ 35 w 55"/>
              <a:gd name="T29" fmla="*/ 59 h 68"/>
              <a:gd name="T30" fmla="*/ 35 w 55"/>
              <a:gd name="T31" fmla="*/ 59 h 68"/>
              <a:gd name="T32" fmla="*/ 53 w 55"/>
              <a:gd name="T33" fmla="*/ 68 h 68"/>
              <a:gd name="T34" fmla="*/ 54 w 55"/>
              <a:gd name="T35" fmla="*/ 68 h 68"/>
              <a:gd name="T36" fmla="*/ 55 w 55"/>
              <a:gd name="T37" fmla="*/ 68 h 68"/>
              <a:gd name="T38" fmla="*/ 55 w 55"/>
              <a:gd name="T39" fmla="*/ 67 h 68"/>
              <a:gd name="T40" fmla="*/ 5 w 55"/>
              <a:gd name="T41" fmla="*/ 8 h 68"/>
              <a:gd name="T42" fmla="*/ 9 w 55"/>
              <a:gd name="T43" fmla="*/ 5 h 68"/>
              <a:gd name="T44" fmla="*/ 17 w 55"/>
              <a:gd name="T45" fmla="*/ 6 h 68"/>
              <a:gd name="T46" fmla="*/ 5 w 55"/>
              <a:gd name="T47" fmla="*/ 16 h 68"/>
              <a:gd name="T48" fmla="*/ 5 w 55"/>
              <a:gd name="T49" fmla="*/ 8 h 68"/>
              <a:gd name="T50" fmla="*/ 6 w 55"/>
              <a:gd name="T51" fmla="*/ 18 h 68"/>
              <a:gd name="T52" fmla="*/ 18 w 55"/>
              <a:gd name="T53" fmla="*/ 8 h 68"/>
              <a:gd name="T54" fmla="*/ 39 w 55"/>
              <a:gd name="T55" fmla="*/ 35 h 68"/>
              <a:gd name="T56" fmla="*/ 27 w 55"/>
              <a:gd name="T57" fmla="*/ 45 h 68"/>
              <a:gd name="T58" fmla="*/ 6 w 55"/>
              <a:gd name="T59" fmla="*/ 18 h 68"/>
              <a:gd name="T60" fmla="*/ 28 w 55"/>
              <a:gd name="T61" fmla="*/ 47 h 68"/>
              <a:gd name="T62" fmla="*/ 41 w 55"/>
              <a:gd name="T63" fmla="*/ 37 h 68"/>
              <a:gd name="T64" fmla="*/ 48 w 55"/>
              <a:gd name="T65" fmla="*/ 47 h 68"/>
              <a:gd name="T66" fmla="*/ 36 w 55"/>
              <a:gd name="T67" fmla="*/ 57 h 68"/>
              <a:gd name="T68" fmla="*/ 28 w 55"/>
              <a:gd name="T69" fmla="*/ 47 h 68"/>
              <a:gd name="T70" fmla="*/ 38 w 55"/>
              <a:gd name="T71" fmla="*/ 58 h 68"/>
              <a:gd name="T72" fmla="*/ 49 w 55"/>
              <a:gd name="T73" fmla="*/ 49 h 68"/>
              <a:gd name="T74" fmla="*/ 52 w 55"/>
              <a:gd name="T75" fmla="*/ 65 h 68"/>
              <a:gd name="T76" fmla="*/ 38 w 55"/>
              <a:gd name="T77" fmla="*/ 5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5" h="68">
                <a:moveTo>
                  <a:pt x="55" y="67"/>
                </a:move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6" y="2"/>
                  <a:pt x="11" y="0"/>
                  <a:pt x="8" y="3"/>
                </a:cubicBezTo>
                <a:cubicBezTo>
                  <a:pt x="4" y="6"/>
                  <a:pt x="4" y="6"/>
                  <a:pt x="4" y="6"/>
                </a:cubicBezTo>
                <a:cubicBezTo>
                  <a:pt x="0" y="9"/>
                  <a:pt x="0" y="14"/>
                  <a:pt x="3" y="18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53" y="68"/>
                  <a:pt x="53" y="68"/>
                  <a:pt x="53" y="68"/>
                </a:cubicBezTo>
                <a:cubicBezTo>
                  <a:pt x="53" y="68"/>
                  <a:pt x="54" y="68"/>
                  <a:pt x="54" y="68"/>
                </a:cubicBezTo>
                <a:cubicBezTo>
                  <a:pt x="54" y="68"/>
                  <a:pt x="54" y="68"/>
                  <a:pt x="55" y="68"/>
                </a:cubicBezTo>
                <a:cubicBezTo>
                  <a:pt x="55" y="68"/>
                  <a:pt x="55" y="67"/>
                  <a:pt x="55" y="67"/>
                </a:cubicBezTo>
                <a:close/>
                <a:moveTo>
                  <a:pt x="5" y="8"/>
                </a:moveTo>
                <a:cubicBezTo>
                  <a:pt x="9" y="5"/>
                  <a:pt x="9" y="5"/>
                  <a:pt x="9" y="5"/>
                </a:cubicBezTo>
                <a:cubicBezTo>
                  <a:pt x="11" y="3"/>
                  <a:pt x="14" y="4"/>
                  <a:pt x="17" y="6"/>
                </a:cubicBezTo>
                <a:cubicBezTo>
                  <a:pt x="5" y="16"/>
                  <a:pt x="5" y="16"/>
                  <a:pt x="5" y="16"/>
                </a:cubicBezTo>
                <a:cubicBezTo>
                  <a:pt x="3" y="13"/>
                  <a:pt x="3" y="9"/>
                  <a:pt x="5" y="8"/>
                </a:cubicBezTo>
                <a:close/>
                <a:moveTo>
                  <a:pt x="6" y="18"/>
                </a:moveTo>
                <a:cubicBezTo>
                  <a:pt x="18" y="8"/>
                  <a:pt x="18" y="8"/>
                  <a:pt x="18" y="8"/>
                </a:cubicBezTo>
                <a:cubicBezTo>
                  <a:pt x="39" y="35"/>
                  <a:pt x="39" y="35"/>
                  <a:pt x="39" y="35"/>
                </a:cubicBezTo>
                <a:cubicBezTo>
                  <a:pt x="27" y="45"/>
                  <a:pt x="27" y="45"/>
                  <a:pt x="27" y="45"/>
                </a:cubicBezTo>
                <a:lnTo>
                  <a:pt x="6" y="18"/>
                </a:lnTo>
                <a:close/>
                <a:moveTo>
                  <a:pt x="28" y="47"/>
                </a:moveTo>
                <a:cubicBezTo>
                  <a:pt x="41" y="37"/>
                  <a:pt x="41" y="37"/>
                  <a:pt x="41" y="37"/>
                </a:cubicBezTo>
                <a:cubicBezTo>
                  <a:pt x="48" y="47"/>
                  <a:pt x="48" y="47"/>
                  <a:pt x="48" y="47"/>
                </a:cubicBezTo>
                <a:cubicBezTo>
                  <a:pt x="36" y="57"/>
                  <a:pt x="36" y="57"/>
                  <a:pt x="36" y="57"/>
                </a:cubicBezTo>
                <a:lnTo>
                  <a:pt x="28" y="47"/>
                </a:lnTo>
                <a:close/>
                <a:moveTo>
                  <a:pt x="38" y="58"/>
                </a:moveTo>
                <a:cubicBezTo>
                  <a:pt x="49" y="49"/>
                  <a:pt x="49" y="49"/>
                  <a:pt x="49" y="49"/>
                </a:cubicBezTo>
                <a:cubicBezTo>
                  <a:pt x="52" y="65"/>
                  <a:pt x="52" y="65"/>
                  <a:pt x="52" y="65"/>
                </a:cubicBezTo>
                <a:lnTo>
                  <a:pt x="38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7" name="Freeform 11"/>
          <p:cNvSpPr>
            <a:spLocks noEditPoints="1"/>
          </p:cNvSpPr>
          <p:nvPr userDrawn="1"/>
        </p:nvSpPr>
        <p:spPr bwMode="auto">
          <a:xfrm>
            <a:off x="18572114" y="3030633"/>
            <a:ext cx="646417" cy="801166"/>
          </a:xfrm>
          <a:custGeom>
            <a:avLst/>
            <a:gdLst>
              <a:gd name="T0" fmla="*/ 55 w 55"/>
              <a:gd name="T1" fmla="*/ 67 h 68"/>
              <a:gd name="T2" fmla="*/ 51 w 55"/>
              <a:gd name="T3" fmla="*/ 47 h 68"/>
              <a:gd name="T4" fmla="*/ 51 w 55"/>
              <a:gd name="T5" fmla="*/ 47 h 68"/>
              <a:gd name="T6" fmla="*/ 51 w 55"/>
              <a:gd name="T7" fmla="*/ 47 h 68"/>
              <a:gd name="T8" fmla="*/ 51 w 55"/>
              <a:gd name="T9" fmla="*/ 47 h 68"/>
              <a:gd name="T10" fmla="*/ 51 w 55"/>
              <a:gd name="T11" fmla="*/ 47 h 68"/>
              <a:gd name="T12" fmla="*/ 19 w 55"/>
              <a:gd name="T13" fmla="*/ 6 h 68"/>
              <a:gd name="T14" fmla="*/ 19 w 55"/>
              <a:gd name="T15" fmla="*/ 6 h 68"/>
              <a:gd name="T16" fmla="*/ 8 w 55"/>
              <a:gd name="T17" fmla="*/ 3 h 68"/>
              <a:gd name="T18" fmla="*/ 4 w 55"/>
              <a:gd name="T19" fmla="*/ 6 h 68"/>
              <a:gd name="T20" fmla="*/ 3 w 55"/>
              <a:gd name="T21" fmla="*/ 18 h 68"/>
              <a:gd name="T22" fmla="*/ 35 w 55"/>
              <a:gd name="T23" fmla="*/ 59 h 68"/>
              <a:gd name="T24" fmla="*/ 35 w 55"/>
              <a:gd name="T25" fmla="*/ 59 h 68"/>
              <a:gd name="T26" fmla="*/ 35 w 55"/>
              <a:gd name="T27" fmla="*/ 59 h 68"/>
              <a:gd name="T28" fmla="*/ 35 w 55"/>
              <a:gd name="T29" fmla="*/ 59 h 68"/>
              <a:gd name="T30" fmla="*/ 35 w 55"/>
              <a:gd name="T31" fmla="*/ 59 h 68"/>
              <a:gd name="T32" fmla="*/ 53 w 55"/>
              <a:gd name="T33" fmla="*/ 68 h 68"/>
              <a:gd name="T34" fmla="*/ 54 w 55"/>
              <a:gd name="T35" fmla="*/ 68 h 68"/>
              <a:gd name="T36" fmla="*/ 55 w 55"/>
              <a:gd name="T37" fmla="*/ 68 h 68"/>
              <a:gd name="T38" fmla="*/ 55 w 55"/>
              <a:gd name="T39" fmla="*/ 67 h 68"/>
              <a:gd name="T40" fmla="*/ 5 w 55"/>
              <a:gd name="T41" fmla="*/ 8 h 68"/>
              <a:gd name="T42" fmla="*/ 9 w 55"/>
              <a:gd name="T43" fmla="*/ 5 h 68"/>
              <a:gd name="T44" fmla="*/ 17 w 55"/>
              <a:gd name="T45" fmla="*/ 6 h 68"/>
              <a:gd name="T46" fmla="*/ 5 w 55"/>
              <a:gd name="T47" fmla="*/ 16 h 68"/>
              <a:gd name="T48" fmla="*/ 5 w 55"/>
              <a:gd name="T49" fmla="*/ 8 h 68"/>
              <a:gd name="T50" fmla="*/ 6 w 55"/>
              <a:gd name="T51" fmla="*/ 18 h 68"/>
              <a:gd name="T52" fmla="*/ 18 w 55"/>
              <a:gd name="T53" fmla="*/ 8 h 68"/>
              <a:gd name="T54" fmla="*/ 39 w 55"/>
              <a:gd name="T55" fmla="*/ 35 h 68"/>
              <a:gd name="T56" fmla="*/ 27 w 55"/>
              <a:gd name="T57" fmla="*/ 45 h 68"/>
              <a:gd name="T58" fmla="*/ 6 w 55"/>
              <a:gd name="T59" fmla="*/ 18 h 68"/>
              <a:gd name="T60" fmla="*/ 28 w 55"/>
              <a:gd name="T61" fmla="*/ 47 h 68"/>
              <a:gd name="T62" fmla="*/ 41 w 55"/>
              <a:gd name="T63" fmla="*/ 37 h 68"/>
              <a:gd name="T64" fmla="*/ 48 w 55"/>
              <a:gd name="T65" fmla="*/ 47 h 68"/>
              <a:gd name="T66" fmla="*/ 36 w 55"/>
              <a:gd name="T67" fmla="*/ 57 h 68"/>
              <a:gd name="T68" fmla="*/ 28 w 55"/>
              <a:gd name="T69" fmla="*/ 47 h 68"/>
              <a:gd name="T70" fmla="*/ 38 w 55"/>
              <a:gd name="T71" fmla="*/ 58 h 68"/>
              <a:gd name="T72" fmla="*/ 49 w 55"/>
              <a:gd name="T73" fmla="*/ 49 h 68"/>
              <a:gd name="T74" fmla="*/ 52 w 55"/>
              <a:gd name="T75" fmla="*/ 65 h 68"/>
              <a:gd name="T76" fmla="*/ 38 w 55"/>
              <a:gd name="T77" fmla="*/ 5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5" h="68">
                <a:moveTo>
                  <a:pt x="55" y="67"/>
                </a:move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6" y="2"/>
                  <a:pt x="11" y="0"/>
                  <a:pt x="8" y="3"/>
                </a:cubicBezTo>
                <a:cubicBezTo>
                  <a:pt x="4" y="6"/>
                  <a:pt x="4" y="6"/>
                  <a:pt x="4" y="6"/>
                </a:cubicBezTo>
                <a:cubicBezTo>
                  <a:pt x="0" y="9"/>
                  <a:pt x="0" y="14"/>
                  <a:pt x="3" y="18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35" y="59"/>
                  <a:pt x="35" y="59"/>
                  <a:pt x="35" y="59"/>
                </a:cubicBezTo>
                <a:cubicBezTo>
                  <a:pt x="53" y="68"/>
                  <a:pt x="53" y="68"/>
                  <a:pt x="53" y="68"/>
                </a:cubicBezTo>
                <a:cubicBezTo>
                  <a:pt x="53" y="68"/>
                  <a:pt x="54" y="68"/>
                  <a:pt x="54" y="68"/>
                </a:cubicBezTo>
                <a:cubicBezTo>
                  <a:pt x="54" y="68"/>
                  <a:pt x="54" y="68"/>
                  <a:pt x="55" y="68"/>
                </a:cubicBezTo>
                <a:cubicBezTo>
                  <a:pt x="55" y="68"/>
                  <a:pt x="55" y="67"/>
                  <a:pt x="55" y="67"/>
                </a:cubicBezTo>
                <a:close/>
                <a:moveTo>
                  <a:pt x="5" y="8"/>
                </a:moveTo>
                <a:cubicBezTo>
                  <a:pt x="9" y="5"/>
                  <a:pt x="9" y="5"/>
                  <a:pt x="9" y="5"/>
                </a:cubicBezTo>
                <a:cubicBezTo>
                  <a:pt x="11" y="3"/>
                  <a:pt x="14" y="4"/>
                  <a:pt x="17" y="6"/>
                </a:cubicBezTo>
                <a:cubicBezTo>
                  <a:pt x="5" y="16"/>
                  <a:pt x="5" y="16"/>
                  <a:pt x="5" y="16"/>
                </a:cubicBezTo>
                <a:cubicBezTo>
                  <a:pt x="3" y="13"/>
                  <a:pt x="3" y="9"/>
                  <a:pt x="5" y="8"/>
                </a:cubicBezTo>
                <a:close/>
                <a:moveTo>
                  <a:pt x="6" y="18"/>
                </a:moveTo>
                <a:cubicBezTo>
                  <a:pt x="18" y="8"/>
                  <a:pt x="18" y="8"/>
                  <a:pt x="18" y="8"/>
                </a:cubicBezTo>
                <a:cubicBezTo>
                  <a:pt x="39" y="35"/>
                  <a:pt x="39" y="35"/>
                  <a:pt x="39" y="35"/>
                </a:cubicBezTo>
                <a:cubicBezTo>
                  <a:pt x="27" y="45"/>
                  <a:pt x="27" y="45"/>
                  <a:pt x="27" y="45"/>
                </a:cubicBezTo>
                <a:lnTo>
                  <a:pt x="6" y="18"/>
                </a:lnTo>
                <a:close/>
                <a:moveTo>
                  <a:pt x="28" y="47"/>
                </a:moveTo>
                <a:cubicBezTo>
                  <a:pt x="41" y="37"/>
                  <a:pt x="41" y="37"/>
                  <a:pt x="41" y="37"/>
                </a:cubicBezTo>
                <a:cubicBezTo>
                  <a:pt x="48" y="47"/>
                  <a:pt x="48" y="47"/>
                  <a:pt x="48" y="47"/>
                </a:cubicBezTo>
                <a:cubicBezTo>
                  <a:pt x="36" y="57"/>
                  <a:pt x="36" y="57"/>
                  <a:pt x="36" y="57"/>
                </a:cubicBezTo>
                <a:lnTo>
                  <a:pt x="28" y="47"/>
                </a:lnTo>
                <a:close/>
                <a:moveTo>
                  <a:pt x="38" y="58"/>
                </a:moveTo>
                <a:cubicBezTo>
                  <a:pt x="49" y="49"/>
                  <a:pt x="49" y="49"/>
                  <a:pt x="49" y="49"/>
                </a:cubicBezTo>
                <a:cubicBezTo>
                  <a:pt x="52" y="65"/>
                  <a:pt x="52" y="65"/>
                  <a:pt x="52" y="65"/>
                </a:cubicBezTo>
                <a:lnTo>
                  <a:pt x="38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1415538" y="395211"/>
            <a:ext cx="5659437" cy="671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78A1F1-CBBD-47A1-82EA-1030C26C4705}"/>
              </a:ext>
            </a:extLst>
          </p:cNvPr>
          <p:cNvSpPr/>
          <p:nvPr userDrawn="1"/>
        </p:nvSpPr>
        <p:spPr>
          <a:xfrm>
            <a:off x="0" y="395211"/>
            <a:ext cx="1304389" cy="671512"/>
          </a:xfrm>
          <a:prstGeom prst="rect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DE2C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5E78E-99E2-4F3C-A2D5-1E24ABBD1D9F}"/>
              </a:ext>
            </a:extLst>
          </p:cNvPr>
          <p:cNvSpPr/>
          <p:nvPr userDrawn="1"/>
        </p:nvSpPr>
        <p:spPr>
          <a:xfrm>
            <a:off x="9199418" y="6454206"/>
            <a:ext cx="2992582" cy="166254"/>
          </a:xfrm>
          <a:prstGeom prst="rect">
            <a:avLst/>
          </a:prstGeom>
          <a:solidFill>
            <a:srgbClr val="00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Oval 2"/>
          <p:cNvSpPr/>
          <p:nvPr userDrawn="1"/>
        </p:nvSpPr>
        <p:spPr>
          <a:xfrm>
            <a:off x="8918917" y="6454206"/>
            <a:ext cx="168812" cy="180999"/>
          </a:xfrm>
          <a:prstGeom prst="ellipse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28136" y="395211"/>
            <a:ext cx="168812" cy="671512"/>
          </a:xfrm>
          <a:prstGeom prst="rect">
            <a:avLst/>
          </a:prstGeom>
          <a:solidFill>
            <a:srgbClr val="00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819438B3-0FF5-A4AB-61AA-82614CE7E1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182" y="237541"/>
            <a:ext cx="2348458" cy="67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6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ABD5-A362-45EF-9987-2C6186739F84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8BE4-E71A-4AE6-8999-30644C907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383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ABD5-A362-45EF-9987-2C6186739F84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8BE4-E71A-4AE6-8999-30644C907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38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ABD5-A362-45EF-9987-2C6186739F84}" type="datetimeFigureOut">
              <a:rPr lang="en-IN" smtClean="0"/>
              <a:t>06-08-2025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78BE4-E71A-4AE6-8999-30644C9071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590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20060" y="4529508"/>
            <a:ext cx="6151880" cy="612962"/>
          </a:xfrm>
        </p:spPr>
        <p:txBody>
          <a:bodyPr/>
          <a:lstStyle/>
          <a:p>
            <a:r>
              <a:rPr lang="en-US" sz="3600" dirty="0"/>
              <a:t>Paper Title</a:t>
            </a:r>
            <a:endParaRPr lang="en-IN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FE67F2-D0B4-4282-87B0-921BD3A25174}"/>
              </a:ext>
            </a:extLst>
          </p:cNvPr>
          <p:cNvSpPr txBox="1"/>
          <p:nvPr/>
        </p:nvSpPr>
        <p:spPr>
          <a:xfrm>
            <a:off x="3218653" y="5268685"/>
            <a:ext cx="5754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Bahnschrift" panose="020B0502040204020203" pitchFamily="34" charset="0"/>
              </a:rPr>
              <a:t>Author 1 Name                                                     Affiliation</a:t>
            </a: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Bahnschrift" panose="020B0502040204020203" pitchFamily="34" charset="0"/>
              </a:rPr>
              <a:t>Author 2 Name                                                     Affiliation</a:t>
            </a: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Bahnschrift" panose="020B0502040204020203" pitchFamily="34" charset="0"/>
              </a:rPr>
              <a:t>Author 3 Name                                                     Affiliation</a:t>
            </a: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Bahnschrift" panose="020B0502040204020203" pitchFamily="34" charset="0"/>
              </a:rPr>
              <a:t>Author 4 Name                                                     Affiliation</a:t>
            </a:r>
          </a:p>
        </p:txBody>
      </p:sp>
    </p:spTree>
    <p:extLst>
      <p:ext uri="{BB962C8B-B14F-4D97-AF65-F5344CB8AC3E}">
        <p14:creationId xmlns:p14="http://schemas.microsoft.com/office/powerpoint/2010/main" val="2155121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0954" y="492974"/>
            <a:ext cx="3077527" cy="51429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Conclusion</a:t>
            </a:r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368800" y="3244334"/>
            <a:ext cx="25168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chemeClr val="bg1"/>
                </a:solidFill>
                <a:latin typeface="Lucida Console" panose="020B0609040504020204" pitchFamily="49" charset="0"/>
              </a:rPr>
              <a:t>Results &amp;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4537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22388" y="437838"/>
            <a:ext cx="5659437" cy="5765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References</a:t>
            </a:r>
            <a:endParaRPr lang="en-US" sz="3600" b="1" dirty="0">
              <a:solidFill>
                <a:srgbClr val="2A186E"/>
              </a:solidFill>
              <a:latin typeface="Lucida Console" panose="020B0609040504020204" pitchFamily="49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591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78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C3E9FC-77C7-43F4-B2AE-812A2450584B}"/>
              </a:ext>
            </a:extLst>
          </p:cNvPr>
          <p:cNvSpPr txBox="1">
            <a:spLocks/>
          </p:cNvSpPr>
          <p:nvPr/>
        </p:nvSpPr>
        <p:spPr>
          <a:xfrm>
            <a:off x="4404360" y="840477"/>
            <a:ext cx="10528177" cy="49400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b="1" dirty="0">
              <a:latin typeface="Lucida Console" panose="020B060904050402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3081" y="699578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Abstract</a:t>
            </a:r>
          </a:p>
        </p:txBody>
      </p:sp>
      <p:sp>
        <p:nvSpPr>
          <p:cNvPr id="6" name="Rectangle 5"/>
          <p:cNvSpPr/>
          <p:nvPr/>
        </p:nvSpPr>
        <p:spPr>
          <a:xfrm>
            <a:off x="3822529" y="1309859"/>
            <a:ext cx="2661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Introduction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34886" y="1959334"/>
            <a:ext cx="36837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Literature Survey</a:t>
            </a:r>
          </a:p>
        </p:txBody>
      </p:sp>
      <p:sp>
        <p:nvSpPr>
          <p:cNvPr id="8" name="Rectangle 7"/>
          <p:cNvSpPr/>
          <p:nvPr/>
        </p:nvSpPr>
        <p:spPr>
          <a:xfrm>
            <a:off x="3822529" y="2553082"/>
            <a:ext cx="3888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Problem Definition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37382" y="3222645"/>
            <a:ext cx="2864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Proposed Work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22529" y="3886034"/>
            <a:ext cx="53643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Methodology &amp; Implementation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73081" y="4516402"/>
            <a:ext cx="4502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Results &amp; Discussions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73787" y="5145790"/>
            <a:ext cx="22506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Conclusion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85039" y="5833978"/>
            <a:ext cx="24959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>
                <a:latin typeface="Bahnschrift SemiBold" panose="020B0502040204020203" pitchFamily="34" charset="0"/>
                <a:ea typeface="Malgun Gothic" panose="020B0503020000020004" pitchFamily="34" charset="-127"/>
              </a:rPr>
              <a:t>References</a:t>
            </a:r>
            <a:endParaRPr lang="en-US" sz="2800" b="1" dirty="0">
              <a:latin typeface="Bahnschrift SemiBold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09735" y="2740546"/>
            <a:ext cx="3362007" cy="671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48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Contents</a:t>
            </a:r>
            <a:endParaRPr lang="en-US" sz="4800" dirty="0">
              <a:solidFill>
                <a:srgbClr val="2A186E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359852" y="470540"/>
            <a:ext cx="5659437" cy="57244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Abstract</a:t>
            </a:r>
            <a:endParaRPr lang="en-IN" sz="3600" b="1" dirty="0">
              <a:solidFill>
                <a:srgbClr val="2A186E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0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99223" y="423550"/>
            <a:ext cx="5640070" cy="671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0687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52868" y="380687"/>
            <a:ext cx="5659437" cy="671512"/>
          </a:xfrm>
        </p:spPr>
        <p:txBody>
          <a:bodyPr/>
          <a:lstStyle/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Literature Survey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311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01750" y="423550"/>
            <a:ext cx="5701030" cy="6051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Problem Definition</a:t>
            </a:r>
          </a:p>
        </p:txBody>
      </p:sp>
    </p:spTree>
    <p:extLst>
      <p:ext uri="{BB962C8B-B14F-4D97-AF65-F5344CB8AC3E}">
        <p14:creationId xmlns:p14="http://schemas.microsoft.com/office/powerpoint/2010/main" val="235314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301433" y="456253"/>
            <a:ext cx="3849687" cy="586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Proposed Work</a:t>
            </a:r>
          </a:p>
        </p:txBody>
      </p:sp>
    </p:spTree>
    <p:extLst>
      <p:ext uri="{BB962C8B-B14F-4D97-AF65-F5344CB8AC3E}">
        <p14:creationId xmlns:p14="http://schemas.microsoft.com/office/powerpoint/2010/main" val="184501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21118" y="421645"/>
            <a:ext cx="8219122" cy="6642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en-IN" sz="144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Methodology &amp;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84477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05560" y="427678"/>
            <a:ext cx="6725920" cy="5867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N" sz="3600" b="1" dirty="0">
                <a:solidFill>
                  <a:srgbClr val="2A186E"/>
                </a:solidFill>
                <a:latin typeface="Lucida Console" panose="020B0609040504020204" pitchFamily="49" charset="0"/>
              </a:rPr>
              <a:t>Results &amp; Discussions</a:t>
            </a:r>
          </a:p>
        </p:txBody>
      </p:sp>
    </p:spTree>
    <p:extLst>
      <p:ext uri="{BB962C8B-B14F-4D97-AF65-F5344CB8AC3E}">
        <p14:creationId xmlns:p14="http://schemas.microsoft.com/office/powerpoint/2010/main" val="46319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544</TotalTime>
  <Words>53</Words>
  <Application>Microsoft Office PowerPoint</Application>
  <PresentationFormat>Widescreen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Bahnschrift</vt:lpstr>
      <vt:lpstr>Bahnschrift SemiBold</vt:lpstr>
      <vt:lpstr>Calibri</vt:lpstr>
      <vt:lpstr>Calibri Light</vt:lpstr>
      <vt:lpstr>Lucida Console</vt:lpstr>
      <vt:lpstr>Sitka Small</vt:lpstr>
      <vt:lpstr>Trebuchet MS</vt:lpstr>
      <vt:lpstr>Office Theme</vt:lpstr>
      <vt:lpstr>Paper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Renjith</dc:creator>
  <cp:lastModifiedBy>Author</cp:lastModifiedBy>
  <cp:revision>59</cp:revision>
  <dcterms:created xsi:type="dcterms:W3CDTF">2020-06-22T11:06:50Z</dcterms:created>
  <dcterms:modified xsi:type="dcterms:W3CDTF">2025-08-06T16:48:44Z</dcterms:modified>
</cp:coreProperties>
</file>